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9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2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71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0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20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31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5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6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10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5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5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14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8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4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6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7D3DA-C355-4884-85A2-04EB5A7E96A8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D56AF5-902F-4E6B-BBC5-32F9A9733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98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9F02FF-1FC6-4F52-B9AC-CE377E2CA5EC}"/>
              </a:ext>
            </a:extLst>
          </p:cNvPr>
          <p:cNvSpPr txBox="1"/>
          <p:nvPr/>
        </p:nvSpPr>
        <p:spPr>
          <a:xfrm>
            <a:off x="330200" y="241300"/>
            <a:ext cx="8977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Trouble shooting – what to do if you log on and you see this image instead of your child’s team.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47846-84E8-405F-85F5-17A193E4CB65}"/>
              </a:ext>
            </a:extLst>
          </p:cNvPr>
          <p:cNvSpPr txBox="1"/>
          <p:nvPr/>
        </p:nvSpPr>
        <p:spPr>
          <a:xfrm>
            <a:off x="744793" y="1640114"/>
            <a:ext cx="3739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This is what to do if you have joined on phone or a tablet.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Go to the top left corner and click on the three horizontal lines,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35F7C1-C469-45CC-AD4C-875A47F3F5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5" y="241300"/>
            <a:ext cx="1649883" cy="13988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D45485-B89A-49AD-8865-8F086E1D75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518"/>
          <a:stretch/>
        </p:blipFill>
        <p:spPr>
          <a:xfrm>
            <a:off x="4837866" y="1640114"/>
            <a:ext cx="2870100" cy="4201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69DBC6-706D-41A5-A367-1B1D3B082E1B}"/>
              </a:ext>
            </a:extLst>
          </p:cNvPr>
          <p:cNvCxnSpPr>
            <a:cxnSpLocks/>
          </p:cNvCxnSpPr>
          <p:nvPr/>
        </p:nvCxnSpPr>
        <p:spPr>
          <a:xfrm flipV="1">
            <a:off x="3880747" y="2197100"/>
            <a:ext cx="1072253" cy="16653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59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0F6F5-312A-45A5-BFE5-641CFEA76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743" y="1311166"/>
            <a:ext cx="2494955" cy="5412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9F02FF-1FC6-4F52-B9AC-CE377E2CA5EC}"/>
              </a:ext>
            </a:extLst>
          </p:cNvPr>
          <p:cNvSpPr txBox="1"/>
          <p:nvPr/>
        </p:nvSpPr>
        <p:spPr>
          <a:xfrm>
            <a:off x="330200" y="241300"/>
            <a:ext cx="8977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Trouble shooting – what to do if you log on and you see this image instead of your child’s team.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47846-84E8-405F-85F5-17A193E4CB65}"/>
              </a:ext>
            </a:extLst>
          </p:cNvPr>
          <p:cNvSpPr txBox="1"/>
          <p:nvPr/>
        </p:nvSpPr>
        <p:spPr>
          <a:xfrm>
            <a:off x="744793" y="1640114"/>
            <a:ext cx="37392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You will see that your child also has a (Guest) account option. Click it.</a:t>
            </a: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</a:rPr>
              <a:t>Don’t worry, we asked for permission to use </a:t>
            </a:r>
            <a:r>
              <a:rPr lang="en-GB" sz="2400" b="1" i="1" dirty="0" err="1">
                <a:solidFill>
                  <a:schemeClr val="accent2">
                    <a:lumMod val="75000"/>
                  </a:schemeClr>
                </a:solidFill>
              </a:rPr>
              <a:t>Kaelin’s</a:t>
            </a: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</a:rPr>
              <a:t> account!</a:t>
            </a:r>
            <a:endParaRPr lang="en-GB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35F7C1-C469-45CC-AD4C-875A47F3F5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5" y="241300"/>
            <a:ext cx="1649883" cy="139881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69DBC6-706D-41A5-A367-1B1D3B082E1B}"/>
              </a:ext>
            </a:extLst>
          </p:cNvPr>
          <p:cNvCxnSpPr>
            <a:cxnSpLocks/>
          </p:cNvCxnSpPr>
          <p:nvPr/>
        </p:nvCxnSpPr>
        <p:spPr>
          <a:xfrm>
            <a:off x="2825155" y="2840443"/>
            <a:ext cx="2165945" cy="19855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84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9F02FF-1FC6-4F52-B9AC-CE377E2CA5EC}"/>
              </a:ext>
            </a:extLst>
          </p:cNvPr>
          <p:cNvSpPr txBox="1"/>
          <p:nvPr/>
        </p:nvSpPr>
        <p:spPr>
          <a:xfrm>
            <a:off x="330200" y="241300"/>
            <a:ext cx="8977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Trouble shooting – what to do if you log on and you see this image instead of your child’s team.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47846-84E8-405F-85F5-17A193E4CB65}"/>
              </a:ext>
            </a:extLst>
          </p:cNvPr>
          <p:cNvSpPr txBox="1"/>
          <p:nvPr/>
        </p:nvSpPr>
        <p:spPr>
          <a:xfrm>
            <a:off x="744793" y="1640114"/>
            <a:ext cx="37392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If you see this page, click the icon at the bottom for the team.</a:t>
            </a: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35F7C1-C469-45CC-AD4C-875A47F3F5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5" y="241300"/>
            <a:ext cx="1649883" cy="1398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66CEFE-39DE-4C6E-A132-B94935939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676" y="1409700"/>
            <a:ext cx="2452786" cy="532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69DBC6-706D-41A5-A367-1B1D3B082E1B}"/>
              </a:ext>
            </a:extLst>
          </p:cNvPr>
          <p:cNvCxnSpPr>
            <a:cxnSpLocks/>
          </p:cNvCxnSpPr>
          <p:nvPr/>
        </p:nvCxnSpPr>
        <p:spPr>
          <a:xfrm>
            <a:off x="2825155" y="2840443"/>
            <a:ext cx="2889845" cy="31666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3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9F02FF-1FC6-4F52-B9AC-CE377E2CA5EC}"/>
              </a:ext>
            </a:extLst>
          </p:cNvPr>
          <p:cNvSpPr txBox="1"/>
          <p:nvPr/>
        </p:nvSpPr>
        <p:spPr>
          <a:xfrm>
            <a:off x="330200" y="241300"/>
            <a:ext cx="8977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Trouble shooting – what to do if you log on and you see this image instead of your child’s team.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47846-84E8-405F-85F5-17A193E4CB65}"/>
              </a:ext>
            </a:extLst>
          </p:cNvPr>
          <p:cNvSpPr txBox="1"/>
          <p:nvPr/>
        </p:nvSpPr>
        <p:spPr>
          <a:xfrm>
            <a:off x="744793" y="1640114"/>
            <a:ext cx="2887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You are now on your child’s team. Click General to take you to the chat your child’s teacher has begun and give them a wave or a hello.</a:t>
            </a: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35F7C1-C469-45CC-AD4C-875A47F3F5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5" y="241300"/>
            <a:ext cx="1649883" cy="13988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1BF9E5-77DD-4FE4-8404-18168E368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582" y="1498600"/>
            <a:ext cx="2359124" cy="5118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6598CC-62F7-4BDF-AC0E-D4D471447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135" y="1498600"/>
            <a:ext cx="2359124" cy="5118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87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1A4529-0FDB-41FF-93D3-E903D35BD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4" r="158"/>
          <a:stretch/>
        </p:blipFill>
        <p:spPr>
          <a:xfrm>
            <a:off x="688520" y="2124768"/>
            <a:ext cx="5097237" cy="3802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9F02FF-1FC6-4F52-B9AC-CE377E2CA5EC}"/>
              </a:ext>
            </a:extLst>
          </p:cNvPr>
          <p:cNvSpPr txBox="1"/>
          <p:nvPr/>
        </p:nvSpPr>
        <p:spPr>
          <a:xfrm>
            <a:off x="330200" y="241300"/>
            <a:ext cx="8977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Trouble shooting – what to do if you log on and you see this image instead of your child’s team.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47846-84E8-405F-85F5-17A193E4CB65}"/>
              </a:ext>
            </a:extLst>
          </p:cNvPr>
          <p:cNvSpPr txBox="1"/>
          <p:nvPr/>
        </p:nvSpPr>
        <p:spPr>
          <a:xfrm>
            <a:off x="6230257" y="1574497"/>
            <a:ext cx="37392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This is what to do if you have joined on web browser.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Go to the top right hand corner where your child’s initials are in a coloured circle. Just beside it you will see the beginning of the phrase Gateshead Council Technical Support. 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Click the phrase.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69DBC6-706D-41A5-A367-1B1D3B082E1B}"/>
              </a:ext>
            </a:extLst>
          </p:cNvPr>
          <p:cNvCxnSpPr>
            <a:cxnSpLocks/>
          </p:cNvCxnSpPr>
          <p:nvPr/>
        </p:nvCxnSpPr>
        <p:spPr>
          <a:xfrm flipH="1" flipV="1">
            <a:off x="5118100" y="2362200"/>
            <a:ext cx="1168400" cy="35648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35F7C1-C469-45CC-AD4C-875A47F3F5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5" y="241300"/>
            <a:ext cx="1649883" cy="13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7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85458-09C3-479B-9B8B-3FF5CB27862C}"/>
              </a:ext>
            </a:extLst>
          </p:cNvPr>
          <p:cNvSpPr txBox="1"/>
          <p:nvPr/>
        </p:nvSpPr>
        <p:spPr>
          <a:xfrm>
            <a:off x="330199" y="241300"/>
            <a:ext cx="9009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Trouble shooting – what to do if you log on and you see this image instead of your child’s team.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B5C1A-B1A8-4DEE-87F9-EE6EA4441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81" t="9524" b="73593"/>
          <a:stretch/>
        </p:blipFill>
        <p:spPr>
          <a:xfrm>
            <a:off x="330200" y="2041071"/>
            <a:ext cx="5041900" cy="2777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3C5DEB-E480-4BAD-B12E-3C03AC7FACA1}"/>
              </a:ext>
            </a:extLst>
          </p:cNvPr>
          <p:cNvSpPr txBox="1"/>
          <p:nvPr/>
        </p:nvSpPr>
        <p:spPr>
          <a:xfrm>
            <a:off x="6286500" y="2456240"/>
            <a:ext cx="443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This will appear. Click the (Guest) option.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38BCA9-012A-457D-852D-7455AE5E3C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5" y="241300"/>
            <a:ext cx="1649883" cy="13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85458-09C3-479B-9B8B-3FF5CB27862C}"/>
              </a:ext>
            </a:extLst>
          </p:cNvPr>
          <p:cNvSpPr txBox="1"/>
          <p:nvPr/>
        </p:nvSpPr>
        <p:spPr>
          <a:xfrm>
            <a:off x="330199" y="241300"/>
            <a:ext cx="9140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Trouble shooting – what to do if you log on and you see this image instead of your child’s team.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D7C0F-0C19-404F-AB40-7EDA3192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21" y="1326243"/>
            <a:ext cx="6613071" cy="5290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F338D3-FA60-4DBA-8931-E7DF5AC1471C}"/>
              </a:ext>
            </a:extLst>
          </p:cNvPr>
          <p:cNvSpPr txBox="1"/>
          <p:nvPr/>
        </p:nvSpPr>
        <p:spPr>
          <a:xfrm>
            <a:off x="7364186" y="2456240"/>
            <a:ext cx="33546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The team is now visible. Look to find the message your teacher has written and reply with a hello so we know you have managed to access the team.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4B3301-9D6B-4FBB-BBBD-A8E51CE06B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5" y="241300"/>
            <a:ext cx="1649883" cy="13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661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344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Walton [Headteacher]</dc:creator>
  <cp:lastModifiedBy>Rachel Walton [Headteacher]</cp:lastModifiedBy>
  <cp:revision>7</cp:revision>
  <dcterms:created xsi:type="dcterms:W3CDTF">2020-09-17T08:23:12Z</dcterms:created>
  <dcterms:modified xsi:type="dcterms:W3CDTF">2020-09-17T09:09:52Z</dcterms:modified>
</cp:coreProperties>
</file>